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374620-E3D4-6F49-88FA-8DB7F70303AD}" v="1" dt="2024-03-12T10:59:58.537"/>
    <p1510:client id="{DB390F6A-AC35-B2DB-E00E-F49E39E4D377}" v="73" dt="2024-03-11T21:38:46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esa USANO PARDO" userId="S::vanesa.usano@safaurgelmadrid.com::e8cb2723-06cb-4655-b257-ef547aece71c" providerId="AD" clId="Web-{54374620-E3D4-6F49-88FA-8DB7F70303AD}"/>
    <pc:docChg chg="delSld">
      <pc:chgData name="Vanesa USANO PARDO" userId="S::vanesa.usano@safaurgelmadrid.com::e8cb2723-06cb-4655-b257-ef547aece71c" providerId="AD" clId="Web-{54374620-E3D4-6F49-88FA-8DB7F70303AD}" dt="2024-03-12T10:59:58.537" v="0"/>
      <pc:docMkLst>
        <pc:docMk/>
      </pc:docMkLst>
      <pc:sldChg chg="del">
        <pc:chgData name="Vanesa USANO PARDO" userId="S::vanesa.usano@safaurgelmadrid.com::e8cb2723-06cb-4655-b257-ef547aece71c" providerId="AD" clId="Web-{54374620-E3D4-6F49-88FA-8DB7F70303AD}" dt="2024-03-12T10:59:58.537" v="0"/>
        <pc:sldMkLst>
          <pc:docMk/>
          <pc:sldMk cId="2406273178" sldId="256"/>
        </pc:sldMkLst>
      </pc:sldChg>
    </pc:docChg>
  </pc:docChgLst>
  <pc:docChgLst>
    <pc:chgData name="Vanesa USANO PARDO" userId="S::vanesa.usano@safaurgelmadrid.com::e8cb2723-06cb-4655-b257-ef547aece71c" providerId="AD" clId="Web-{DB390F6A-AC35-B2DB-E00E-F49E39E4D377}"/>
    <pc:docChg chg="mod addSld modSld modMainMaster setSldSz">
      <pc:chgData name="Vanesa USANO PARDO" userId="S::vanesa.usano@safaurgelmadrid.com::e8cb2723-06cb-4655-b257-ef547aece71c" providerId="AD" clId="Web-{DB390F6A-AC35-B2DB-E00E-F49E39E4D377}" dt="2024-03-11T21:38:46.725" v="77" actId="14100"/>
      <pc:docMkLst>
        <pc:docMk/>
      </pc:docMkLst>
      <pc:sldChg chg="addSp delSp modSp">
        <pc:chgData name="Vanesa USANO PARDO" userId="S::vanesa.usano@safaurgelmadrid.com::e8cb2723-06cb-4655-b257-ef547aece71c" providerId="AD" clId="Web-{DB390F6A-AC35-B2DB-E00E-F49E39E4D377}" dt="2024-03-11T21:38:26.771" v="73" actId="14100"/>
        <pc:sldMkLst>
          <pc:docMk/>
          <pc:sldMk cId="2406273178" sldId="256"/>
        </pc:sldMkLst>
        <pc:spChg chg="del">
          <ac:chgData name="Vanesa USANO PARDO" userId="S::vanesa.usano@safaurgelmadrid.com::e8cb2723-06cb-4655-b257-ef547aece71c" providerId="AD" clId="Web-{DB390F6A-AC35-B2DB-E00E-F49E39E4D377}" dt="2024-03-11T20:35:47.046" v="1"/>
          <ac:spMkLst>
            <pc:docMk/>
            <pc:sldMk cId="2406273178" sldId="256"/>
            <ac:spMk id="2" creationId="{00000000-0000-0000-0000-000000000000}"/>
          </ac:spMkLst>
        </pc:spChg>
        <pc:spChg chg="del">
          <ac:chgData name="Vanesa USANO PARDO" userId="S::vanesa.usano@safaurgelmadrid.com::e8cb2723-06cb-4655-b257-ef547aece71c" providerId="AD" clId="Web-{DB390F6A-AC35-B2DB-E00E-F49E39E4D377}" dt="2024-03-11T20:35:52.984" v="2"/>
          <ac:spMkLst>
            <pc:docMk/>
            <pc:sldMk cId="2406273178" sldId="256"/>
            <ac:spMk id="3" creationId="{00000000-0000-0000-0000-000000000000}"/>
          </ac:spMkLst>
        </pc:spChg>
        <pc:picChg chg="add mod">
          <ac:chgData name="Vanesa USANO PARDO" userId="S::vanesa.usano@safaurgelmadrid.com::e8cb2723-06cb-4655-b257-ef547aece71c" providerId="AD" clId="Web-{DB390F6A-AC35-B2DB-E00E-F49E39E4D377}" dt="2024-03-11T21:38:26.771" v="73" actId="14100"/>
          <ac:picMkLst>
            <pc:docMk/>
            <pc:sldMk cId="2406273178" sldId="256"/>
            <ac:picMk id="4" creationId="{F2AEFF51-FA5C-4B91-EA99-641E6B9A50AA}"/>
          </ac:picMkLst>
        </pc:picChg>
      </pc:sldChg>
      <pc:sldChg chg="addSp delSp modSp new mod setBg">
        <pc:chgData name="Vanesa USANO PARDO" userId="S::vanesa.usano@safaurgelmadrid.com::e8cb2723-06cb-4655-b257-ef547aece71c" providerId="AD" clId="Web-{DB390F6A-AC35-B2DB-E00E-F49E39E4D377}" dt="2024-03-11T21:38:46.725" v="77" actId="14100"/>
        <pc:sldMkLst>
          <pc:docMk/>
          <pc:sldMk cId="1825057441" sldId="257"/>
        </pc:sldMkLst>
        <pc:spChg chg="add del mod ord">
          <ac:chgData name="Vanesa USANO PARDO" userId="S::vanesa.usano@safaurgelmadrid.com::e8cb2723-06cb-4655-b257-ef547aece71c" providerId="AD" clId="Web-{DB390F6A-AC35-B2DB-E00E-F49E39E4D377}" dt="2024-03-11T21:36:16.657" v="54"/>
          <ac:spMkLst>
            <pc:docMk/>
            <pc:sldMk cId="1825057441" sldId="257"/>
            <ac:spMk id="2" creationId="{DF1C837A-0CAB-5A3A-F829-89174EDB3FE3}"/>
          </ac:spMkLst>
        </pc:spChg>
        <pc:spChg chg="del">
          <ac:chgData name="Vanesa USANO PARDO" userId="S::vanesa.usano@safaurgelmadrid.com::e8cb2723-06cb-4655-b257-ef547aece71c" providerId="AD" clId="Web-{DB390F6A-AC35-B2DB-E00E-F49E39E4D377}" dt="2024-03-11T20:40:10.493" v="14"/>
          <ac:spMkLst>
            <pc:docMk/>
            <pc:sldMk cId="1825057441" sldId="257"/>
            <ac:spMk id="2" creationId="{E6DB60F1-2F74-60D8-C7DC-AE1812120DDA}"/>
          </ac:spMkLst>
        </pc:spChg>
        <pc:spChg chg="del">
          <ac:chgData name="Vanesa USANO PARDO" userId="S::vanesa.usano@safaurgelmadrid.com::e8cb2723-06cb-4655-b257-ef547aece71c" providerId="AD" clId="Web-{DB390F6A-AC35-B2DB-E00E-F49E39E4D377}" dt="2024-03-11T20:40:14.025" v="15"/>
          <ac:spMkLst>
            <pc:docMk/>
            <pc:sldMk cId="1825057441" sldId="257"/>
            <ac:spMk id="3" creationId="{E2FC89C1-AEA1-15C9-D976-9AA49AE9A6D0}"/>
          </ac:spMkLst>
        </pc:spChg>
        <pc:spChg chg="add del">
          <ac:chgData name="Vanesa USANO PARDO" userId="S::vanesa.usano@safaurgelmadrid.com::e8cb2723-06cb-4655-b257-ef547aece71c" providerId="AD" clId="Web-{DB390F6A-AC35-B2DB-E00E-F49E39E4D377}" dt="2024-03-11T21:33:28.666" v="29"/>
          <ac:spMkLst>
            <pc:docMk/>
            <pc:sldMk cId="1825057441" sldId="257"/>
            <ac:spMk id="6" creationId="{01D0AF59-99C3-4251-AB9A-C966C6AD4400}"/>
          </ac:spMkLst>
        </pc:spChg>
        <pc:spChg chg="add del">
          <ac:chgData name="Vanesa USANO PARDO" userId="S::vanesa.usano@safaurgelmadrid.com::e8cb2723-06cb-4655-b257-ef547aece71c" providerId="AD" clId="Web-{DB390F6A-AC35-B2DB-E00E-F49E39E4D377}" dt="2024-03-11T21:33:28.666" v="29"/>
          <ac:spMkLst>
            <pc:docMk/>
            <pc:sldMk cId="1825057441" sldId="257"/>
            <ac:spMk id="7" creationId="{1855405F-37A2-4869-9154-F8BE3BECE6C3}"/>
          </ac:spMkLst>
        </pc:spChg>
        <pc:spChg chg="add del">
          <ac:chgData name="Vanesa USANO PARDO" userId="S::vanesa.usano@safaurgelmadrid.com::e8cb2723-06cb-4655-b257-ef547aece71c" providerId="AD" clId="Web-{DB390F6A-AC35-B2DB-E00E-F49E39E4D377}" dt="2024-03-11T21:33:34.885" v="31"/>
          <ac:spMkLst>
            <pc:docMk/>
            <pc:sldMk cId="1825057441" sldId="257"/>
            <ac:spMk id="8" creationId="{82A5F716-98EF-42EF-A471-87C6DFDCC799}"/>
          </ac:spMkLst>
        </pc:spChg>
        <pc:spChg chg="add del">
          <ac:chgData name="Vanesa USANO PARDO" userId="S::vanesa.usano@safaurgelmadrid.com::e8cb2723-06cb-4655-b257-ef547aece71c" providerId="AD" clId="Web-{DB390F6A-AC35-B2DB-E00E-F49E39E4D377}" dt="2024-03-11T21:33:03.494" v="25"/>
          <ac:spMkLst>
            <pc:docMk/>
            <pc:sldMk cId="1825057441" sldId="257"/>
            <ac:spMk id="9" creationId="{B9FF99BD-075F-4761-A995-6FC574BD25EA}"/>
          </ac:spMkLst>
        </pc:spChg>
        <pc:spChg chg="add del">
          <ac:chgData name="Vanesa USANO PARDO" userId="S::vanesa.usano@safaurgelmadrid.com::e8cb2723-06cb-4655-b257-ef547aece71c" providerId="AD" clId="Web-{DB390F6A-AC35-B2DB-E00E-F49E39E4D377}" dt="2024-03-11T21:33:34.885" v="31"/>
          <ac:spMkLst>
            <pc:docMk/>
            <pc:sldMk cId="1825057441" sldId="257"/>
            <ac:spMk id="10" creationId="{B87687D8-4EF1-4EF2-BF7E-74BB4A3D1806}"/>
          </ac:spMkLst>
        </pc:spChg>
        <pc:spChg chg="add del">
          <ac:chgData name="Vanesa USANO PARDO" userId="S::vanesa.usano@safaurgelmadrid.com::e8cb2723-06cb-4655-b257-ef547aece71c" providerId="AD" clId="Web-{DB390F6A-AC35-B2DB-E00E-F49E39E4D377}" dt="2024-03-11T21:33:03.494" v="25"/>
          <ac:spMkLst>
            <pc:docMk/>
            <pc:sldMk cId="1825057441" sldId="257"/>
            <ac:spMk id="11" creationId="{A7B21A54-9BA3-4EA9-B460-5A829ADD9051}"/>
          </ac:spMkLst>
        </pc:spChg>
        <pc:spChg chg="add del">
          <ac:chgData name="Vanesa USANO PARDO" userId="S::vanesa.usano@safaurgelmadrid.com::e8cb2723-06cb-4655-b257-ef547aece71c" providerId="AD" clId="Web-{DB390F6A-AC35-B2DB-E00E-F49E39E4D377}" dt="2024-03-11T21:33:48.042" v="35"/>
          <ac:spMkLst>
            <pc:docMk/>
            <pc:sldMk cId="1825057441" sldId="257"/>
            <ac:spMk id="12" creationId="{32BC26D8-82FB-445E-AA49-62A77D7C1EE0}"/>
          </ac:spMkLst>
        </pc:spChg>
        <pc:spChg chg="add del">
          <ac:chgData name="Vanesa USANO PARDO" userId="S::vanesa.usano@safaurgelmadrid.com::e8cb2723-06cb-4655-b257-ef547aece71c" providerId="AD" clId="Web-{DB390F6A-AC35-B2DB-E00E-F49E39E4D377}" dt="2024-03-11T21:33:03.494" v="25"/>
          <ac:spMkLst>
            <pc:docMk/>
            <pc:sldMk cId="1825057441" sldId="257"/>
            <ac:spMk id="13" creationId="{6FA8F714-B9D8-488A-8CCA-E9948FF913A9}"/>
          </ac:spMkLst>
        </pc:spChg>
        <pc:spChg chg="add del">
          <ac:chgData name="Vanesa USANO PARDO" userId="S::vanesa.usano@safaurgelmadrid.com::e8cb2723-06cb-4655-b257-ef547aece71c" providerId="AD" clId="Web-{DB390F6A-AC35-B2DB-E00E-F49E39E4D377}" dt="2024-03-11T21:33:48.042" v="35"/>
          <ac:spMkLst>
            <pc:docMk/>
            <pc:sldMk cId="1825057441" sldId="257"/>
            <ac:spMk id="14" creationId="{CB44330D-EA18-4254-AA95-EB49948539B8}"/>
          </ac:spMkLst>
        </pc:spChg>
        <pc:spChg chg="add del">
          <ac:chgData name="Vanesa USANO PARDO" userId="S::vanesa.usano@safaurgelmadrid.com::e8cb2723-06cb-4655-b257-ef547aece71c" providerId="AD" clId="Web-{DB390F6A-AC35-B2DB-E00E-F49E39E4D377}" dt="2024-03-11T21:34:54.607" v="44"/>
          <ac:spMkLst>
            <pc:docMk/>
            <pc:sldMk cId="1825057441" sldId="257"/>
            <ac:spMk id="15" creationId="{B9FF99BD-075F-4761-A995-6FC574BD25EA}"/>
          </ac:spMkLst>
        </pc:spChg>
        <pc:spChg chg="add del">
          <ac:chgData name="Vanesa USANO PARDO" userId="S::vanesa.usano@safaurgelmadrid.com::e8cb2723-06cb-4655-b257-ef547aece71c" providerId="AD" clId="Web-{DB390F6A-AC35-B2DB-E00E-F49E39E4D377}" dt="2024-03-11T21:34:54.607" v="44"/>
          <ac:spMkLst>
            <pc:docMk/>
            <pc:sldMk cId="1825057441" sldId="257"/>
            <ac:spMk id="16" creationId="{A7B21A54-9BA3-4EA9-B460-5A829ADD9051}"/>
          </ac:spMkLst>
        </pc:spChg>
        <pc:spChg chg="add del">
          <ac:chgData name="Vanesa USANO PARDO" userId="S::vanesa.usano@safaurgelmadrid.com::e8cb2723-06cb-4655-b257-ef547aece71c" providerId="AD" clId="Web-{DB390F6A-AC35-B2DB-E00E-F49E39E4D377}" dt="2024-03-11T21:34:54.607" v="44"/>
          <ac:spMkLst>
            <pc:docMk/>
            <pc:sldMk cId="1825057441" sldId="257"/>
            <ac:spMk id="17" creationId="{6FA8F714-B9D8-488A-8CCA-E9948FF913A9}"/>
          </ac:spMkLst>
        </pc:spChg>
        <pc:spChg chg="add del">
          <ac:chgData name="Vanesa USANO PARDO" userId="S::vanesa.usano@safaurgelmadrid.com::e8cb2723-06cb-4655-b257-ef547aece71c" providerId="AD" clId="Web-{DB390F6A-AC35-B2DB-E00E-F49E39E4D377}" dt="2024-03-11T21:37:48.004" v="65"/>
          <ac:spMkLst>
            <pc:docMk/>
            <pc:sldMk cId="1825057441" sldId="257"/>
            <ac:spMk id="18" creationId="{42A4FC2C-047E-45A5-965D-8E1E3BF09BC6}"/>
          </ac:spMkLst>
        </pc:spChg>
        <pc:picChg chg="add mod">
          <ac:chgData name="Vanesa USANO PARDO" userId="S::vanesa.usano@safaurgelmadrid.com::e8cb2723-06cb-4655-b257-ef547aece71c" providerId="AD" clId="Web-{DB390F6A-AC35-B2DB-E00E-F49E39E4D377}" dt="2024-03-11T21:38:46.725" v="77" actId="14100"/>
          <ac:picMkLst>
            <pc:docMk/>
            <pc:sldMk cId="1825057441" sldId="257"/>
            <ac:picMk id="4" creationId="{B14704E1-FB7B-DA01-F10F-24127B699BE3}"/>
          </ac:picMkLst>
        </pc:picChg>
      </pc:sldChg>
      <pc:sldMasterChg chg="modSp modSldLayout">
        <pc:chgData name="Vanesa USANO PARDO" userId="S::vanesa.usano@safaurgelmadrid.com::e8cb2723-06cb-4655-b257-ef547aece71c" providerId="AD" clId="Web-{DB390F6A-AC35-B2DB-E00E-F49E39E4D377}" dt="2024-03-11T21:36:51.674" v="57"/>
        <pc:sldMasterMkLst>
          <pc:docMk/>
          <pc:sldMasterMk cId="2933118997" sldId="2147483648"/>
        </pc:sldMasterMkLst>
        <pc:spChg chg="mod">
          <ac:chgData name="Vanesa USANO PARDO" userId="S::vanesa.usano@safaurgelmadrid.com::e8cb2723-06cb-4655-b257-ef547aece71c" providerId="AD" clId="Web-{DB390F6A-AC35-B2DB-E00E-F49E39E4D377}" dt="2024-03-11T21:36:51.674" v="57"/>
          <ac:spMkLst>
            <pc:docMk/>
            <pc:sldMasterMk cId="2933118997" sldId="2147483648"/>
            <ac:spMk id="2" creationId="{00000000-0000-0000-0000-000000000000}"/>
          </ac:spMkLst>
        </pc:spChg>
        <pc:spChg chg="mod">
          <ac:chgData name="Vanesa USANO PARDO" userId="S::vanesa.usano@safaurgelmadrid.com::e8cb2723-06cb-4655-b257-ef547aece71c" providerId="AD" clId="Web-{DB390F6A-AC35-B2DB-E00E-F49E39E4D377}" dt="2024-03-11T21:36:51.674" v="57"/>
          <ac:spMkLst>
            <pc:docMk/>
            <pc:sldMasterMk cId="2933118997" sldId="2147483648"/>
            <ac:spMk id="3" creationId="{00000000-0000-0000-0000-000000000000}"/>
          </ac:spMkLst>
        </pc:spChg>
        <pc:spChg chg="mod">
          <ac:chgData name="Vanesa USANO PARDO" userId="S::vanesa.usano@safaurgelmadrid.com::e8cb2723-06cb-4655-b257-ef547aece71c" providerId="AD" clId="Web-{DB390F6A-AC35-B2DB-E00E-F49E39E4D377}" dt="2024-03-11T21:36:51.674" v="57"/>
          <ac:spMkLst>
            <pc:docMk/>
            <pc:sldMasterMk cId="2933118997" sldId="2147483648"/>
            <ac:spMk id="4" creationId="{00000000-0000-0000-0000-000000000000}"/>
          </ac:spMkLst>
        </pc:spChg>
        <pc:spChg chg="mod">
          <ac:chgData name="Vanesa USANO PARDO" userId="S::vanesa.usano@safaurgelmadrid.com::e8cb2723-06cb-4655-b257-ef547aece71c" providerId="AD" clId="Web-{DB390F6A-AC35-B2DB-E00E-F49E39E4D377}" dt="2024-03-11T21:36:51.674" v="57"/>
          <ac:spMkLst>
            <pc:docMk/>
            <pc:sldMasterMk cId="2933118997" sldId="2147483648"/>
            <ac:spMk id="5" creationId="{00000000-0000-0000-0000-000000000000}"/>
          </ac:spMkLst>
        </pc:spChg>
        <pc:spChg chg="mod">
          <ac:chgData name="Vanesa USANO PARDO" userId="S::vanesa.usano@safaurgelmadrid.com::e8cb2723-06cb-4655-b257-ef547aece71c" providerId="AD" clId="Web-{DB390F6A-AC35-B2DB-E00E-F49E39E4D377}" dt="2024-03-11T21:36:51.674" v="57"/>
          <ac:spMkLst>
            <pc:docMk/>
            <pc:sldMasterMk cId="2933118997" sldId="2147483648"/>
            <ac:spMk id="6" creationId="{00000000-0000-0000-0000-000000000000}"/>
          </ac:spMkLst>
        </pc:spChg>
        <pc:sldLayoutChg chg="modSp">
          <pc:chgData name="Vanesa USANO PARDO" userId="S::vanesa.usano@safaurgelmadrid.com::e8cb2723-06cb-4655-b257-ef547aece71c" providerId="AD" clId="Web-{DB390F6A-AC35-B2DB-E00E-F49E39E4D377}" dt="2024-03-11T21:36:51.674" v="57"/>
          <pc:sldLayoutMkLst>
            <pc:docMk/>
            <pc:sldMasterMk cId="2933118997" sldId="2147483648"/>
            <pc:sldLayoutMk cId="2288191458" sldId="2147483649"/>
          </pc:sldLayoutMkLst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2288191458" sldId="2147483649"/>
              <ac:spMk id="2" creationId="{00000000-0000-0000-0000-000000000000}"/>
            </ac:spMkLst>
          </pc:spChg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2288191458" sldId="2147483649"/>
              <ac:spMk id="3" creationId="{00000000-0000-0000-0000-000000000000}"/>
            </ac:spMkLst>
          </pc:spChg>
        </pc:sldLayoutChg>
        <pc:sldLayoutChg chg="modSp">
          <pc:chgData name="Vanesa USANO PARDO" userId="S::vanesa.usano@safaurgelmadrid.com::e8cb2723-06cb-4655-b257-ef547aece71c" providerId="AD" clId="Web-{DB390F6A-AC35-B2DB-E00E-F49E39E4D377}" dt="2024-03-11T21:36:51.674" v="57"/>
          <pc:sldLayoutMkLst>
            <pc:docMk/>
            <pc:sldMasterMk cId="2933118997" sldId="2147483648"/>
            <pc:sldLayoutMk cId="2339700568" sldId="2147483651"/>
          </pc:sldLayoutMkLst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2339700568" sldId="2147483651"/>
              <ac:spMk id="2" creationId="{00000000-0000-0000-0000-000000000000}"/>
            </ac:spMkLst>
          </pc:spChg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2339700568" sldId="2147483651"/>
              <ac:spMk id="3" creationId="{00000000-0000-0000-0000-000000000000}"/>
            </ac:spMkLst>
          </pc:spChg>
        </pc:sldLayoutChg>
        <pc:sldLayoutChg chg="modSp">
          <pc:chgData name="Vanesa USANO PARDO" userId="S::vanesa.usano@safaurgelmadrid.com::e8cb2723-06cb-4655-b257-ef547aece71c" providerId="AD" clId="Web-{DB390F6A-AC35-B2DB-E00E-F49E39E4D377}" dt="2024-03-11T21:36:51.674" v="57"/>
          <pc:sldLayoutMkLst>
            <pc:docMk/>
            <pc:sldMasterMk cId="2933118997" sldId="2147483648"/>
            <pc:sldLayoutMk cId="979029867" sldId="2147483652"/>
          </pc:sldLayoutMkLst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979029867" sldId="2147483652"/>
              <ac:spMk id="3" creationId="{00000000-0000-0000-0000-000000000000}"/>
            </ac:spMkLst>
          </pc:spChg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979029867" sldId="2147483652"/>
              <ac:spMk id="4" creationId="{00000000-0000-0000-0000-000000000000}"/>
            </ac:spMkLst>
          </pc:spChg>
        </pc:sldLayoutChg>
        <pc:sldLayoutChg chg="modSp">
          <pc:chgData name="Vanesa USANO PARDO" userId="S::vanesa.usano@safaurgelmadrid.com::e8cb2723-06cb-4655-b257-ef547aece71c" providerId="AD" clId="Web-{DB390F6A-AC35-B2DB-E00E-F49E39E4D377}" dt="2024-03-11T21:36:51.674" v="57"/>
          <pc:sldLayoutMkLst>
            <pc:docMk/>
            <pc:sldMasterMk cId="2933118997" sldId="2147483648"/>
            <pc:sldLayoutMk cId="1752394269" sldId="2147483653"/>
          </pc:sldLayoutMkLst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1752394269" sldId="2147483653"/>
              <ac:spMk id="2" creationId="{00000000-0000-0000-0000-000000000000}"/>
            </ac:spMkLst>
          </pc:spChg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1752394269" sldId="2147483653"/>
              <ac:spMk id="3" creationId="{00000000-0000-0000-0000-000000000000}"/>
            </ac:spMkLst>
          </pc:spChg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1752394269" sldId="2147483653"/>
              <ac:spMk id="4" creationId="{00000000-0000-0000-0000-000000000000}"/>
            </ac:spMkLst>
          </pc:spChg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1752394269" sldId="2147483653"/>
              <ac:spMk id="5" creationId="{00000000-0000-0000-0000-000000000000}"/>
            </ac:spMkLst>
          </pc:spChg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1752394269" sldId="2147483653"/>
              <ac:spMk id="6" creationId="{00000000-0000-0000-0000-000000000000}"/>
            </ac:spMkLst>
          </pc:spChg>
        </pc:sldLayoutChg>
        <pc:sldLayoutChg chg="modSp">
          <pc:chgData name="Vanesa USANO PARDO" userId="S::vanesa.usano@safaurgelmadrid.com::e8cb2723-06cb-4655-b257-ef547aece71c" providerId="AD" clId="Web-{DB390F6A-AC35-B2DB-E00E-F49E39E4D377}" dt="2024-03-11T21:36:51.674" v="57"/>
          <pc:sldLayoutMkLst>
            <pc:docMk/>
            <pc:sldMasterMk cId="2933118997" sldId="2147483648"/>
            <pc:sldLayoutMk cId="1360449816" sldId="2147483656"/>
          </pc:sldLayoutMkLst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1360449816" sldId="2147483656"/>
              <ac:spMk id="2" creationId="{00000000-0000-0000-0000-000000000000}"/>
            </ac:spMkLst>
          </pc:spChg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1360449816" sldId="2147483656"/>
              <ac:spMk id="3" creationId="{00000000-0000-0000-0000-000000000000}"/>
            </ac:spMkLst>
          </pc:spChg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1360449816" sldId="2147483656"/>
              <ac:spMk id="4" creationId="{00000000-0000-0000-0000-000000000000}"/>
            </ac:spMkLst>
          </pc:spChg>
        </pc:sldLayoutChg>
        <pc:sldLayoutChg chg="modSp">
          <pc:chgData name="Vanesa USANO PARDO" userId="S::vanesa.usano@safaurgelmadrid.com::e8cb2723-06cb-4655-b257-ef547aece71c" providerId="AD" clId="Web-{DB390F6A-AC35-B2DB-E00E-F49E39E4D377}" dt="2024-03-11T21:36:51.674" v="57"/>
          <pc:sldLayoutMkLst>
            <pc:docMk/>
            <pc:sldMasterMk cId="2933118997" sldId="2147483648"/>
            <pc:sldLayoutMk cId="383603595" sldId="2147483657"/>
          </pc:sldLayoutMkLst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383603595" sldId="2147483657"/>
              <ac:spMk id="2" creationId="{00000000-0000-0000-0000-000000000000}"/>
            </ac:spMkLst>
          </pc:spChg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383603595" sldId="2147483657"/>
              <ac:spMk id="3" creationId="{00000000-0000-0000-0000-000000000000}"/>
            </ac:spMkLst>
          </pc:spChg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383603595" sldId="2147483657"/>
              <ac:spMk id="4" creationId="{00000000-0000-0000-0000-000000000000}"/>
            </ac:spMkLst>
          </pc:spChg>
        </pc:sldLayoutChg>
        <pc:sldLayoutChg chg="modSp">
          <pc:chgData name="Vanesa USANO PARDO" userId="S::vanesa.usano@safaurgelmadrid.com::e8cb2723-06cb-4655-b257-ef547aece71c" providerId="AD" clId="Web-{DB390F6A-AC35-B2DB-E00E-F49E39E4D377}" dt="2024-03-11T21:36:51.674" v="57"/>
          <pc:sldLayoutMkLst>
            <pc:docMk/>
            <pc:sldMasterMk cId="2933118997" sldId="2147483648"/>
            <pc:sldLayoutMk cId="2215096201" sldId="2147483659"/>
          </pc:sldLayoutMkLst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2215096201" sldId="2147483659"/>
              <ac:spMk id="2" creationId="{00000000-0000-0000-0000-000000000000}"/>
            </ac:spMkLst>
          </pc:spChg>
          <pc:spChg chg="mod">
            <ac:chgData name="Vanesa USANO PARDO" userId="S::vanesa.usano@safaurgelmadrid.com::e8cb2723-06cb-4655-b257-ef547aece71c" providerId="AD" clId="Web-{DB390F6A-AC35-B2DB-E00E-F49E39E4D377}" dt="2024-03-11T21:36:51.674" v="57"/>
            <ac:spMkLst>
              <pc:docMk/>
              <pc:sldMasterMk cId="2933118997" sldId="2147483648"/>
              <pc:sldLayoutMk cId="2215096201" sldId="2147483659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12/03/2024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12/03/2024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12/03/2024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12/03/2024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12/03/2024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12/03/2024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12/03/2024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Diagrama&#10;&#10;Descripción generada automáticamente">
            <a:extLst>
              <a:ext uri="{FF2B5EF4-FFF2-40B4-BE49-F238E27FC236}">
                <a16:creationId xmlns:a16="http://schemas.microsoft.com/office/drawing/2014/main" id="{B14704E1-FB7B-DA01-F10F-24127B699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65" y="118854"/>
            <a:ext cx="8817728" cy="661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0574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79A20FBDC6DA14E8C3BEC2C7FE24F8E" ma:contentTypeVersion="18" ma:contentTypeDescription="Crear nuevo documento." ma:contentTypeScope="" ma:versionID="66cd6097cc111f15cedadf240d6c20c4">
  <xsd:schema xmlns:xsd="http://www.w3.org/2001/XMLSchema" xmlns:xs="http://www.w3.org/2001/XMLSchema" xmlns:p="http://schemas.microsoft.com/office/2006/metadata/properties" xmlns:ns2="2ed9633c-c7a7-4d89-9a1c-66dedcaad11a" xmlns:ns3="86d3e199-f29e-487b-b0a8-3469a14c93db" xmlns:ns4="37dd5e4a-85d4-4ab3-b52b-58708f13137c" targetNamespace="http://schemas.microsoft.com/office/2006/metadata/properties" ma:root="true" ma:fieldsID="c456fd4305f8f78aed582985d8845b6b" ns2:_="" ns3:_="" ns4:_="">
    <xsd:import namespace="2ed9633c-c7a7-4d89-9a1c-66dedcaad11a"/>
    <xsd:import namespace="86d3e199-f29e-487b-b0a8-3469a14c93db"/>
    <xsd:import namespace="37dd5e4a-85d4-4ab3-b52b-58708f13137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d9633c-c7a7-4d89-9a1c-66dedcaad11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d3e199-f29e-487b-b0a8-3469a14c93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2345c288-bf15-4898-ad5d-a5bed29566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dd5e4a-85d4-4ab3-b52b-58708f13137c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8109191a-2cfd-430a-8c6c-d87f628a307c}" ma:internalName="TaxCatchAll" ma:showField="CatchAllData" ma:web="37dd5e4a-85d4-4ab3-b52b-58708f1313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d3e199-f29e-487b-b0a8-3469a14c93db">
      <Terms xmlns="http://schemas.microsoft.com/office/infopath/2007/PartnerControls"/>
    </lcf76f155ced4ddcb4097134ff3c332f>
    <TaxCatchAll xmlns="37dd5e4a-85d4-4ab3-b52b-58708f13137c" xsi:nil="true"/>
  </documentManagement>
</p:properties>
</file>

<file path=customXml/itemProps1.xml><?xml version="1.0" encoding="utf-8"?>
<ds:datastoreItem xmlns:ds="http://schemas.openxmlformats.org/officeDocument/2006/customXml" ds:itemID="{78BBE31D-6949-49E6-A1EF-8AE101C97F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d9633c-c7a7-4d89-9a1c-66dedcaad11a"/>
    <ds:schemaRef ds:uri="86d3e199-f29e-487b-b0a8-3469a14c93db"/>
    <ds:schemaRef ds:uri="37dd5e4a-85d4-4ab3-b52b-58708f1313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258A61-CA1B-4E19-BEDC-9598D682EA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FEBEEB-E6FF-4ACE-AE8C-4EB7AD6E8C9E}">
  <ds:schemaRefs>
    <ds:schemaRef ds:uri="http://schemas.microsoft.com/office/2006/metadata/properties"/>
    <ds:schemaRef ds:uri="http://schemas.microsoft.com/office/infopath/2007/PartnerControls"/>
    <ds:schemaRef ds:uri="86d3e199-f29e-487b-b0a8-3469a14c93db"/>
    <ds:schemaRef ds:uri="37dd5e4a-85d4-4ab3-b52b-58708f13137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69</cp:revision>
  <dcterms:created xsi:type="dcterms:W3CDTF">2024-03-11T20:35:21Z</dcterms:created>
  <dcterms:modified xsi:type="dcterms:W3CDTF">2024-03-12T10:59:58Z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0x010100979A20FBDC6DA14E8C3BEC2C7FE24F8E</vt:lpwstr>
  </property>
  <property fmtid="{D5CDD505-2E9C-101B-9397-08002B2CF9AE}" pid="3" name="MediaServiceImageTags">
    <vt:lpwstr/>
  </property>
</Properties>
</file>